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14" dt="2022-06-24T15:02:5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3522" autoAdjust="0"/>
  </p:normalViewPr>
  <p:slideViewPr>
    <p:cSldViewPr snapToGrid="0">
      <p:cViewPr varScale="1">
        <p:scale>
          <a:sx n="40" d="100"/>
          <a:sy n="40" d="100"/>
        </p:scale>
        <p:origin x="48" y="5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redo custSel addSld delSld modSld">
      <pc:chgData name="Suphi Pembe" userId="f6759ade-a6bf-47ce-800f-3ea3f215d0a3" providerId="ADAL" clId="{D639D292-8D28-4719-B1CE-42A0124C553C}" dt="2022-06-24T15:14:28.638" v="815" actId="20577"/>
      <pc:docMkLst>
        <pc:docMk/>
      </pc:docMkLst>
      <pc:sldChg chg="modSp mod">
        <pc:chgData name="Suphi Pembe" userId="f6759ade-a6bf-47ce-800f-3ea3f215d0a3" providerId="ADAL" clId="{D639D292-8D28-4719-B1CE-42A0124C553C}" dt="2022-06-24T15:11:18.561" v="537" actId="20577"/>
        <pc:sldMkLst>
          <pc:docMk/>
          <pc:sldMk cId="3293037919" sldId="257"/>
        </pc:sldMkLst>
        <pc:spChg chg="mod">
          <ac:chgData name="Suphi Pembe" userId="f6759ade-a6bf-47ce-800f-3ea3f215d0a3" providerId="ADAL" clId="{D639D292-8D28-4719-B1CE-42A0124C553C}" dt="2022-06-24T15:11:18.561" v="537" actId="20577"/>
          <ac:spMkLst>
            <pc:docMk/>
            <pc:sldMk cId="3293037919" sldId="257"/>
            <ac:spMk id="3" creationId="{5D982A67-C91C-A012-4F01-5B1400B4E725}"/>
          </ac:spMkLst>
        </pc:spChg>
      </pc:sldChg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addSp modSp mod">
        <pc:chgData name="Suphi Pembe" userId="f6759ade-a6bf-47ce-800f-3ea3f215d0a3" providerId="ADAL" clId="{D639D292-8D28-4719-B1CE-42A0124C553C}" dt="2022-06-24T14:15:01.491" v="84" actId="20577"/>
        <pc:sldMkLst>
          <pc:docMk/>
          <pc:sldMk cId="1845549096" sldId="273"/>
        </pc:sldMkLst>
        <pc:spChg chg="add mod">
          <ac:chgData name="Suphi Pembe" userId="f6759ade-a6bf-47ce-800f-3ea3f215d0a3" providerId="ADAL" clId="{D639D292-8D28-4719-B1CE-42A0124C553C}" dt="2022-06-24T14:15:01.491" v="84" actId="20577"/>
          <ac:spMkLst>
            <pc:docMk/>
            <pc:sldMk cId="1845549096" sldId="273"/>
            <ac:spMk id="8" creationId="{9007CD26-5AA8-8347-FBFF-BC031073F40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13:56.540" v="83" actId="20577"/>
        <pc:sldMkLst>
          <pc:docMk/>
          <pc:sldMk cId="1772531090" sldId="274"/>
        </pc:sldMkLst>
        <pc:spChg chg="mod">
          <ac:chgData name="Suphi Pembe" userId="f6759ade-a6bf-47ce-800f-3ea3f215d0a3" providerId="ADAL" clId="{D639D292-8D28-4719-B1CE-42A0124C553C}" dt="2022-06-24T14:13:11.959" v="79" actId="1076"/>
          <ac:spMkLst>
            <pc:docMk/>
            <pc:sldMk cId="1772531090" sldId="274"/>
            <ac:spMk id="3" creationId="{5D982A67-C91C-A012-4F01-5B1400B4E725}"/>
          </ac:spMkLst>
        </pc:spChg>
        <pc:spChg chg="add del mod">
          <ac:chgData name="Suphi Pembe" userId="f6759ade-a6bf-47ce-800f-3ea3f215d0a3" providerId="ADAL" clId="{D639D292-8D28-4719-B1CE-42A0124C553C}" dt="2022-06-24T14:13:14.830" v="80" actId="478"/>
          <ac:spMkLst>
            <pc:docMk/>
            <pc:sldMk cId="1772531090" sldId="274"/>
            <ac:spMk id="8" creationId="{3A86E23B-7649-8109-00C1-7B8694EDAD38}"/>
          </ac:spMkLst>
        </pc:spChg>
        <pc:spChg chg="add mod">
          <ac:chgData name="Suphi Pembe" userId="f6759ade-a6bf-47ce-800f-3ea3f215d0a3" providerId="ADAL" clId="{D639D292-8D28-4719-B1CE-42A0124C553C}" dt="2022-06-24T14:13:56.540" v="83" actId="20577"/>
          <ac:spMkLst>
            <pc:docMk/>
            <pc:sldMk cId="1772531090" sldId="274"/>
            <ac:spMk id="9" creationId="{2BB0D1AE-2FA0-B5FC-3EF7-0D1C4EF2410B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59:07.641" v="94" actId="478"/>
        <pc:sldMkLst>
          <pc:docMk/>
          <pc:sldMk cId="2416660994" sldId="275"/>
        </pc:sldMkLst>
        <pc:spChg chg="add del">
          <ac:chgData name="Suphi Pembe" userId="f6759ade-a6bf-47ce-800f-3ea3f215d0a3" providerId="ADAL" clId="{D639D292-8D28-4719-B1CE-42A0124C553C}" dt="2022-06-24T14:40:04.380" v="91" actId="22"/>
          <ac:spMkLst>
            <pc:docMk/>
            <pc:sldMk cId="2416660994" sldId="275"/>
            <ac:spMk id="7" creationId="{4F22EAA8-2372-BF7E-0C2C-AC25C45ABF72}"/>
          </ac:spMkLst>
        </pc:spChg>
        <pc:spChg chg="add del mod">
          <ac:chgData name="Suphi Pembe" userId="f6759ade-a6bf-47ce-800f-3ea3f215d0a3" providerId="ADAL" clId="{D639D292-8D28-4719-B1CE-42A0124C553C}" dt="2022-06-24T14:59:07.641" v="94" actId="478"/>
          <ac:spMkLst>
            <pc:docMk/>
            <pc:sldMk cId="2416660994" sldId="275"/>
            <ac:spMk id="8" creationId="{B71BCC36-B8A4-23D9-1BC8-6962AE537B36}"/>
          </ac:spMkLst>
        </pc:spChg>
      </pc:sldChg>
      <pc:sldChg chg="modSp mod">
        <pc:chgData name="Suphi Pembe" userId="f6759ade-a6bf-47ce-800f-3ea3f215d0a3" providerId="ADAL" clId="{D639D292-8D28-4719-B1CE-42A0124C553C}" dt="2022-06-24T15:14:28.638" v="815" actId="20577"/>
        <pc:sldMkLst>
          <pc:docMk/>
          <pc:sldMk cId="3146193391" sldId="277"/>
        </pc:sldMkLst>
        <pc:spChg chg="mod">
          <ac:chgData name="Suphi Pembe" userId="f6759ade-a6bf-47ce-800f-3ea3f215d0a3" providerId="ADAL" clId="{D639D292-8D28-4719-B1CE-42A0124C553C}" dt="2022-06-24T15:14:28.638" v="815" actId="20577"/>
          <ac:spMkLst>
            <pc:docMk/>
            <pc:sldMk cId="3146193391" sldId="277"/>
            <ac:spMk id="3" creationId="{5D982A67-C91C-A012-4F01-5B1400B4E725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28:07.311" v="89"/>
        <pc:sldMkLst>
          <pc:docMk/>
          <pc:sldMk cId="3805209494" sldId="279"/>
        </pc:sldMkLst>
        <pc:spChg chg="add del mod">
          <ac:chgData name="Suphi Pembe" userId="f6759ade-a6bf-47ce-800f-3ea3f215d0a3" providerId="ADAL" clId="{D639D292-8D28-4719-B1CE-42A0124C553C}" dt="2022-06-24T14:27:37.641" v="85" actId="478"/>
          <ac:spMkLst>
            <pc:docMk/>
            <pc:sldMk cId="3805209494" sldId="279"/>
            <ac:spMk id="6" creationId="{88425855-44CF-9102-0437-39060B413762}"/>
          </ac:spMkLst>
        </pc:spChg>
        <pc:spChg chg="add del mod">
          <ac:chgData name="Suphi Pembe" userId="f6759ade-a6bf-47ce-800f-3ea3f215d0a3" providerId="ADAL" clId="{D639D292-8D28-4719-B1CE-42A0124C553C}" dt="2022-06-24T14:28:00.781" v="88" actId="478"/>
          <ac:spMkLst>
            <pc:docMk/>
            <pc:sldMk cId="3805209494" sldId="279"/>
            <ac:spMk id="7" creationId="{0A20CE6D-442E-84D5-D057-A24C0202B77C}"/>
          </ac:spMkLst>
        </pc:spChg>
        <pc:spChg chg="add mod">
          <ac:chgData name="Suphi Pembe" userId="f6759ade-a6bf-47ce-800f-3ea3f215d0a3" providerId="ADAL" clId="{D639D292-8D28-4719-B1CE-42A0124C553C}" dt="2022-06-24T14:28:07.311" v="89"/>
          <ac:spMkLst>
            <pc:docMk/>
            <pc:sldMk cId="3805209494" sldId="279"/>
            <ac:spMk id="8" creationId="{946071D6-B548-036E-1E1E-7F535829B922}"/>
          </ac:spMkLst>
        </pc:spChg>
      </pc:sldChg>
      <pc:sldChg chg="addSp modSp mod">
        <pc:chgData name="Suphi Pembe" userId="f6759ade-a6bf-47ce-800f-3ea3f215d0a3" providerId="ADAL" clId="{D639D292-8D28-4719-B1CE-42A0124C553C}" dt="2022-06-24T15:00:50.343" v="206" actId="20577"/>
        <pc:sldMkLst>
          <pc:docMk/>
          <pc:sldMk cId="876909456" sldId="281"/>
        </pc:sldMkLst>
        <pc:spChg chg="mod">
          <ac:chgData name="Suphi Pembe" userId="f6759ade-a6bf-47ce-800f-3ea3f215d0a3" providerId="ADAL" clId="{D639D292-8D28-4719-B1CE-42A0124C553C}" dt="2022-06-24T15:00:25.003" v="105" actId="1076"/>
          <ac:spMkLst>
            <pc:docMk/>
            <pc:sldMk cId="876909456" sldId="281"/>
            <ac:spMk id="5" creationId="{830A4A76-51F1-B5DC-59EB-681B2E51A81A}"/>
          </ac:spMkLst>
        </pc:spChg>
        <pc:spChg chg="add mod">
          <ac:chgData name="Suphi Pembe" userId="f6759ade-a6bf-47ce-800f-3ea3f215d0a3" providerId="ADAL" clId="{D639D292-8D28-4719-B1CE-42A0124C553C}" dt="2022-06-24T15:00:50.343" v="206" actId="20577"/>
          <ac:spMkLst>
            <pc:docMk/>
            <pc:sldMk cId="876909456" sldId="281"/>
            <ac:spMk id="9" creationId="{E17C3B4E-10E5-9673-5CA6-43D0E965A8B9}"/>
          </ac:spMkLst>
        </pc:spChg>
      </pc:sldChg>
      <pc:sldChg chg="addSp modSp mod">
        <pc:chgData name="Suphi Pembe" userId="f6759ade-a6bf-47ce-800f-3ea3f215d0a3" providerId="ADAL" clId="{D639D292-8D28-4719-B1CE-42A0124C553C}" dt="2022-06-24T15:02:51.801" v="308" actId="20577"/>
        <pc:sldMkLst>
          <pc:docMk/>
          <pc:sldMk cId="259206199" sldId="282"/>
        </pc:sldMkLst>
        <pc:spChg chg="add mod">
          <ac:chgData name="Suphi Pembe" userId="f6759ade-a6bf-47ce-800f-3ea3f215d0a3" providerId="ADAL" clId="{D639D292-8D28-4719-B1CE-42A0124C553C}" dt="2022-06-24T15:02:51.801" v="308" actId="20577"/>
          <ac:spMkLst>
            <pc:docMk/>
            <pc:sldMk cId="259206199" sldId="282"/>
            <ac:spMk id="6" creationId="{2D58A7A9-CB2A-90E8-94EF-F5F9FE3D97F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5:01:26.105" v="211" actId="1038"/>
        <pc:sldMkLst>
          <pc:docMk/>
          <pc:sldMk cId="2210807363" sldId="283"/>
        </pc:sldMkLst>
        <pc:spChg chg="add del">
          <ac:chgData name="Suphi Pembe" userId="f6759ade-a6bf-47ce-800f-3ea3f215d0a3" providerId="ADAL" clId="{D639D292-8D28-4719-B1CE-42A0124C553C}" dt="2022-06-24T15:01:06.856" v="208" actId="22"/>
          <ac:spMkLst>
            <pc:docMk/>
            <pc:sldMk cId="2210807363" sldId="283"/>
            <ac:spMk id="7" creationId="{2C549D7B-56BF-430D-81A3-D190A544B70A}"/>
          </ac:spMkLst>
        </pc:spChg>
        <pc:spChg chg="add mod">
          <ac:chgData name="Suphi Pembe" userId="f6759ade-a6bf-47ce-800f-3ea3f215d0a3" providerId="ADAL" clId="{D639D292-8D28-4719-B1CE-42A0124C553C}" dt="2022-06-24T15:01:26.105" v="211" actId="1038"/>
          <ac:spMkLst>
            <pc:docMk/>
            <pc:sldMk cId="2210807363" sldId="283"/>
            <ac:spMk id="8" creationId="{BF53B081-F27E-4932-B1A7-37C49C22A3AF}"/>
          </ac:spMkLst>
        </pc:spChg>
      </pc:sldChg>
      <pc:sldChg chg="addSp modSp">
        <pc:chgData name="Suphi Pembe" userId="f6759ade-a6bf-47ce-800f-3ea3f215d0a3" providerId="ADAL" clId="{D639D292-8D28-4719-B1CE-42A0124C553C}" dt="2022-06-24T15:02:59.751" v="309"/>
        <pc:sldMkLst>
          <pc:docMk/>
          <pc:sldMk cId="3057906490" sldId="285"/>
        </pc:sldMkLst>
        <pc:spChg chg="add mod">
          <ac:chgData name="Suphi Pembe" userId="f6759ade-a6bf-47ce-800f-3ea3f215d0a3" providerId="ADAL" clId="{D639D292-8D28-4719-B1CE-42A0124C553C}" dt="2022-06-24T15:02:59.751" v="309"/>
          <ac:spMkLst>
            <pc:docMk/>
            <pc:sldMk cId="3057906490" sldId="285"/>
            <ac:spMk id="6" creationId="{AFB17560-8F66-40A5-E2F8-B86A0B5AFD74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>
                <a:solidFill>
                  <a:schemeClr val="bg1"/>
                </a:solidFill>
              </a:rPr>
              <a:t>Xaas</a:t>
            </a:r>
            <a:r>
              <a:rPr lang="de-DE" sz="2000" b="1" dirty="0">
                <a:solidFill>
                  <a:schemeClr val="bg1"/>
                </a:solidFill>
              </a:rPr>
              <a:t> – </a:t>
            </a:r>
            <a:r>
              <a:rPr lang="de-DE" sz="2000" b="1" dirty="0" err="1">
                <a:solidFill>
                  <a:schemeClr val="bg1"/>
                </a:solidFill>
              </a:rPr>
              <a:t>Anything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as</a:t>
            </a:r>
            <a:r>
              <a:rPr lang="de-DE" sz="2000" b="1" dirty="0">
                <a:solidFill>
                  <a:schemeClr val="bg1"/>
                </a:solidFill>
              </a:rPr>
              <a:t> a Service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E17C3B4E-10E5-9673-5CA6-43D0E965A8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F53B081-F27E-4932-B1A7-37C49C22A3AF}"/>
              </a:ext>
            </a:extLst>
          </p:cNvPr>
          <p:cNvSpPr txBox="1">
            <a:spLocks/>
          </p:cNvSpPr>
          <p:nvPr/>
        </p:nvSpPr>
        <p:spPr>
          <a:xfrm>
            <a:off x="108711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D58A7A9-CB2A-90E8-94EF-F5F9FE3D97F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AFB17560-8F66-40A5-E2F8-B86A0B5AFD74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Anwendungsfall zu beachten</a:t>
            </a:r>
          </a:p>
          <a:p>
            <a:endParaRPr lang="de-DE" dirty="0"/>
          </a:p>
          <a:p>
            <a:r>
              <a:rPr lang="de-DE" dirty="0"/>
              <a:t>Inklusion in Smart TVs in Zukunft</a:t>
            </a:r>
          </a:p>
          <a:p>
            <a:endParaRPr lang="de-DE" dirty="0"/>
          </a:p>
          <a:p>
            <a:r>
              <a:rPr lang="de-DE" dirty="0"/>
              <a:t>Für den Gelegenheitsbenutzer vom Vorteil</a:t>
            </a:r>
          </a:p>
          <a:p>
            <a:endParaRPr lang="de-DE" dirty="0"/>
          </a:p>
          <a:p>
            <a:r>
              <a:rPr lang="de-DE" dirty="0"/>
              <a:t>Mit wachsenden Reifegrad vielversprechend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Halbleitermangel beeinflusst den Computer-Services</a:t>
            </a:r>
          </a:p>
          <a:p>
            <a:endParaRPr lang="de-DE" dirty="0"/>
          </a:p>
          <a:p>
            <a:r>
              <a:rPr lang="de-DE" dirty="0"/>
              <a:t>Cloud-Services zur zentralen Ressourcenaufteilung</a:t>
            </a:r>
          </a:p>
          <a:p>
            <a:pPr lvl="1"/>
            <a:r>
              <a:rPr lang="de-DE" dirty="0"/>
              <a:t>Gaming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endParaRPr lang="de-DE" dirty="0"/>
          </a:p>
          <a:p>
            <a:r>
              <a:rPr lang="de-DE" dirty="0"/>
              <a:t>Knappheit von Grafikkarten</a:t>
            </a:r>
          </a:p>
          <a:p>
            <a:endParaRPr lang="de-DE" dirty="0"/>
          </a:p>
          <a:p>
            <a:r>
              <a:rPr lang="de-DE" dirty="0"/>
              <a:t>Zukunftsperspektiven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007CD26-5AA8-8347-FBFF-BC031073F40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McClean,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Ital"/>
              </a:rPr>
              <a:t>The 2022 McClean Report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BB0D1AE-2FA0-B5FC-3EF7-0D1C4EF2410B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46071D6-B548-036E-1E1E-7F535829B922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2316</Words>
  <Application>Microsoft Office PowerPoint</Application>
  <PresentationFormat>Breitbild</PresentationFormat>
  <Paragraphs>248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NimbusSanL-Regu</vt:lpstr>
      <vt:lpstr>NimbusSanL-ReguItal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10</cp:revision>
  <dcterms:created xsi:type="dcterms:W3CDTF">2022-06-07T16:29:11Z</dcterms:created>
  <dcterms:modified xsi:type="dcterms:W3CDTF">2022-06-24T15:14:37Z</dcterms:modified>
</cp:coreProperties>
</file>